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91B7-A53B-4D47-8EE8-EC4C8EDB30A0}" type="datetimeFigureOut">
              <a:rPr lang="es-CO" smtClean="0"/>
              <a:t>19/03/2019</a:t>
            </a:fld>
            <a:endParaRPr lang="es-C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378EE9-C0C2-49D2-B0FC-C9CFC18F8425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91B7-A53B-4D47-8EE8-EC4C8EDB30A0}" type="datetimeFigureOut">
              <a:rPr lang="es-CO" smtClean="0"/>
              <a:t>19/03/2019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8EE9-C0C2-49D2-B0FC-C9CFC18F842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91B7-A53B-4D47-8EE8-EC4C8EDB30A0}" type="datetimeFigureOut">
              <a:rPr lang="es-CO" smtClean="0"/>
              <a:t>19/03/2019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8EE9-C0C2-49D2-B0FC-C9CFC18F842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91B7-A53B-4D47-8EE8-EC4C8EDB30A0}" type="datetimeFigureOut">
              <a:rPr lang="es-CO" smtClean="0"/>
              <a:t>19/03/2019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8EE9-C0C2-49D2-B0FC-C9CFC18F842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91B7-A53B-4D47-8EE8-EC4C8EDB30A0}" type="datetimeFigureOut">
              <a:rPr lang="es-CO" smtClean="0"/>
              <a:t>19/03/2019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8EE9-C0C2-49D2-B0FC-C9CFC18F842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91B7-A53B-4D47-8EE8-EC4C8EDB30A0}" type="datetimeFigureOut">
              <a:rPr lang="es-CO" smtClean="0"/>
              <a:t>19/03/2019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8EE9-C0C2-49D2-B0FC-C9CFC18F8425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91B7-A53B-4D47-8EE8-EC4C8EDB30A0}" type="datetimeFigureOut">
              <a:rPr lang="es-CO" smtClean="0"/>
              <a:t>19/03/2019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8EE9-C0C2-49D2-B0FC-C9CFC18F8425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91B7-A53B-4D47-8EE8-EC4C8EDB30A0}" type="datetimeFigureOut">
              <a:rPr lang="es-CO" smtClean="0"/>
              <a:t>19/03/2019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8EE9-C0C2-49D2-B0FC-C9CFC18F842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91B7-A53B-4D47-8EE8-EC4C8EDB30A0}" type="datetimeFigureOut">
              <a:rPr lang="es-CO" smtClean="0"/>
              <a:t>19/03/2019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8EE9-C0C2-49D2-B0FC-C9CFC18F842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91B7-A53B-4D47-8EE8-EC4C8EDB30A0}" type="datetimeFigureOut">
              <a:rPr lang="es-CO" smtClean="0"/>
              <a:t>19/03/2019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8EE9-C0C2-49D2-B0FC-C9CFC18F842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A91B7-A53B-4D47-8EE8-EC4C8EDB30A0}" type="datetimeFigureOut">
              <a:rPr lang="es-CO" smtClean="0"/>
              <a:t>19/03/2019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8EE9-C0C2-49D2-B0FC-C9CFC18F842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8BA91B7-A53B-4D47-8EE8-EC4C8EDB30A0}" type="datetimeFigureOut">
              <a:rPr lang="es-CO" smtClean="0"/>
              <a:t>19/03/2019</a:t>
            </a:fld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9378EE9-C0C2-49D2-B0FC-C9CFC18F8425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516625"/>
            <a:ext cx="7315200" cy="2064504"/>
          </a:xfrm>
        </p:spPr>
        <p:txBody>
          <a:bodyPr/>
          <a:lstStyle/>
          <a:p>
            <a:pPr algn="ctr"/>
            <a:r>
              <a:rPr lang="es-CO" dirty="0" smtClean="0"/>
              <a:t>Show restraint healthy 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14400" y="4653136"/>
            <a:ext cx="7315200" cy="1658026"/>
          </a:xfrm>
        </p:spPr>
        <p:txBody>
          <a:bodyPr>
            <a:normAutofit/>
          </a:bodyPr>
          <a:lstStyle/>
          <a:p>
            <a:r>
              <a:rPr lang="es-CO" dirty="0"/>
              <a:t>presented </a:t>
            </a:r>
            <a:r>
              <a:rPr lang="es-CO" dirty="0" smtClean="0"/>
              <a:t>by: Karen Andrea García </a:t>
            </a:r>
            <a:r>
              <a:rPr lang="es-CO" dirty="0"/>
              <a:t>C</a:t>
            </a:r>
            <a:r>
              <a:rPr lang="es-CO" dirty="0" smtClean="0"/>
              <a:t>amargo </a:t>
            </a:r>
          </a:p>
          <a:p>
            <a:endParaRPr lang="es-CO" dirty="0"/>
          </a:p>
          <a:p>
            <a:r>
              <a:rPr lang="es-CO" dirty="0" smtClean="0"/>
              <a:t>Presented to:Diana Escobar</a:t>
            </a:r>
          </a:p>
          <a:p>
            <a:r>
              <a:rPr lang="es-CO" dirty="0" smtClean="0"/>
              <a:t>Course: 10-01</a:t>
            </a:r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73121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660149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¿which is a healthy lifestyle</a:t>
            </a:r>
            <a:r>
              <a:rPr lang="es-CO" dirty="0"/>
              <a:t>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2769833"/>
            <a:ext cx="7315200" cy="389952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s-CO" sz="3600" dirty="0" smtClean="0"/>
              <a:t>A thelthy way of life is a type of everyday attitudes that people do,exercision by eating five times day and taking the corresponding glasses of water daily, so a thelthy boby and an active mind is carried out.</a:t>
            </a:r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val="1415141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908721"/>
            <a:ext cx="7315200" cy="1368152"/>
          </a:xfrm>
        </p:spPr>
        <p:txBody>
          <a:bodyPr/>
          <a:lstStyle/>
          <a:p>
            <a:r>
              <a:rPr lang="es-CO" dirty="0" smtClean="0"/>
              <a:t>Healthy ways of life every day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2420889"/>
            <a:ext cx="7315200" cy="4034082"/>
          </a:xfrm>
        </p:spPr>
        <p:txBody>
          <a:bodyPr>
            <a:normAutofit fontScale="70000" lnSpcReduction="20000"/>
          </a:bodyPr>
          <a:lstStyle/>
          <a:p>
            <a:r>
              <a:rPr lang="es-CO" sz="2200" dirty="0" smtClean="0"/>
              <a:t>Have meaning of life and plan of action</a:t>
            </a:r>
            <a:r>
              <a:rPr lang="es-CO" dirty="0" smtClean="0"/>
              <a:t>:</a:t>
            </a:r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r>
              <a:rPr lang="es-CO" sz="2600" dirty="0" smtClean="0"/>
              <a:t>The autocare</a:t>
            </a:r>
            <a:r>
              <a:rPr lang="es-CO" dirty="0" smtClean="0"/>
              <a:t>: </a:t>
            </a:r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pPr marL="45720" indent="0">
              <a:buNone/>
            </a:pPr>
            <a:r>
              <a:rPr lang="es-CO" dirty="0" smtClean="0"/>
              <a:t> </a:t>
            </a:r>
            <a:endParaRPr lang="es-CO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863432"/>
            <a:ext cx="3024336" cy="1644053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869160"/>
            <a:ext cx="2898648" cy="1585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308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908721"/>
            <a:ext cx="7315200" cy="936103"/>
          </a:xfrm>
        </p:spPr>
        <p:txBody>
          <a:bodyPr/>
          <a:lstStyle/>
          <a:p>
            <a:pPr algn="ctr"/>
            <a:r>
              <a:rPr lang="es-CO" dirty="0" smtClean="0"/>
              <a:t>Healthy ways of life every day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2132856"/>
            <a:ext cx="7315200" cy="4472135"/>
          </a:xfrm>
        </p:spPr>
        <p:txBody>
          <a:bodyPr/>
          <a:lstStyle/>
          <a:p>
            <a:r>
              <a:rPr lang="es-CO" dirty="0" smtClean="0"/>
              <a:t>Maintain self esteem the sense of belonging and identity:</a:t>
            </a:r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pPr marL="45720" indent="0">
              <a:buNone/>
            </a:pPr>
            <a:endParaRPr lang="es-CO" dirty="0" smtClean="0"/>
          </a:p>
          <a:p>
            <a:r>
              <a:rPr lang="es-CO" dirty="0"/>
              <a:t>participate in family activities</a:t>
            </a:r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endParaRPr lang="es-CO" dirty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endParaRPr lang="es-CO" dirty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endParaRPr lang="es-CO" dirty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endParaRPr lang="es-CO" dirty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endParaRPr lang="es-CO" dirty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endParaRPr lang="es-CO" dirty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endParaRPr lang="es-CO" dirty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endParaRPr lang="es-CO" dirty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endParaRPr lang="es-CO" dirty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endParaRPr lang="es-CO" dirty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endParaRPr lang="es-CO" dirty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endParaRPr lang="es-CO" dirty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endParaRPr lang="es-CO" dirty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endParaRPr lang="es-CO" dirty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endParaRPr lang="es-CO" dirty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endParaRPr lang="es-CO" dirty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endParaRPr lang="es-CO" dirty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endParaRPr lang="es-CO" dirty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endParaRPr lang="es-CO" dirty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endParaRPr lang="es-CO" dirty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endParaRPr lang="es-CO" dirty="0"/>
          </a:p>
          <a:p>
            <a:pPr marL="45720" indent="0">
              <a:buNone/>
            </a:pPr>
            <a:endParaRPr lang="es-CO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636912"/>
            <a:ext cx="2912740" cy="1584176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774" y="4855693"/>
            <a:ext cx="3152775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516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908721"/>
            <a:ext cx="7315200" cy="1080119"/>
          </a:xfrm>
        </p:spPr>
        <p:txBody>
          <a:bodyPr/>
          <a:lstStyle/>
          <a:p>
            <a:pPr algn="ctr"/>
            <a:r>
              <a:rPr lang="es-CO" dirty="0" smtClean="0"/>
              <a:t>I am used not healthy life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2132857"/>
            <a:ext cx="7315200" cy="4176504"/>
          </a:xfrm>
        </p:spPr>
        <p:txBody>
          <a:bodyPr/>
          <a:lstStyle/>
          <a:p>
            <a:r>
              <a:rPr lang="en-US" dirty="0"/>
              <a:t>do not use toxic </a:t>
            </a:r>
            <a:r>
              <a:rPr lang="en-US" dirty="0" smtClean="0"/>
              <a:t>subtances: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not appropriate </a:t>
            </a:r>
            <a:r>
              <a:rPr lang="en-US" dirty="0" smtClean="0"/>
              <a:t>diet: </a:t>
            </a:r>
            <a:endParaRPr lang="es-CO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564905"/>
            <a:ext cx="2971800" cy="1800200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4653136"/>
            <a:ext cx="4752528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069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908721"/>
            <a:ext cx="7315200" cy="1224135"/>
          </a:xfrm>
        </p:spPr>
        <p:txBody>
          <a:bodyPr/>
          <a:lstStyle/>
          <a:p>
            <a:pPr algn="ctr"/>
            <a:r>
              <a:rPr lang="es-CO" dirty="0" smtClean="0"/>
              <a:t>I am used not healthy life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2276873"/>
            <a:ext cx="7315200" cy="4032488"/>
          </a:xfrm>
        </p:spPr>
        <p:txBody>
          <a:bodyPr/>
          <a:lstStyle/>
          <a:p>
            <a:r>
              <a:rPr lang="es-CO" dirty="0" smtClean="0"/>
              <a:t>Stress:</a:t>
            </a:r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r>
              <a:rPr lang="es-CO" dirty="0" smtClean="0"/>
              <a:t>Environmental pollution:</a:t>
            </a:r>
            <a:endParaRPr lang="es-CO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652712"/>
            <a:ext cx="2943225" cy="1552575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941168"/>
            <a:ext cx="2952328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4506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a">
  <a:themeElements>
    <a:clrScheme name="Perspectiva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61</TotalTime>
  <Words>129</Words>
  <Application>Microsoft Office PowerPoint</Application>
  <PresentationFormat>Presentación en pantalla (4:3)</PresentationFormat>
  <Paragraphs>182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Perspectiva</vt:lpstr>
      <vt:lpstr>Show restraint healthy </vt:lpstr>
      <vt:lpstr>¿which is a healthy lifestyle?</vt:lpstr>
      <vt:lpstr>Healthy ways of life every day </vt:lpstr>
      <vt:lpstr>Healthy ways of life every day</vt:lpstr>
      <vt:lpstr>I am used not healthy life </vt:lpstr>
      <vt:lpstr>I am used not healthy life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Show restraint healthy</dc:title>
  <dc:creator>PROPIETARIO</dc:creator>
  <cp:lastModifiedBy>PROPIETARIO</cp:lastModifiedBy>
  <cp:revision>6</cp:revision>
  <dcterms:created xsi:type="dcterms:W3CDTF">2019-03-19T22:09:57Z</dcterms:created>
  <dcterms:modified xsi:type="dcterms:W3CDTF">2019-03-19T23:11:34Z</dcterms:modified>
</cp:coreProperties>
</file>